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F0885-25D3-D542-6EB8-D89D96473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F6DA6A-8745-B665-F964-072127734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0BCD1-9749-6E81-0F7B-6FD4EA9E8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97814A-34A9-838A-E6C8-34334C05D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180C1-9B62-F4EF-C077-C682E0F10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651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19ACA-BD01-FFEB-A211-C546467BF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58F87A-AD7D-FA49-09FF-3EEA696DD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566CB-5063-1F1B-E206-AC12F73B9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147BD-ABF2-287E-8045-B4BB9EE76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69D16-3AE8-B38C-29B8-9A0C2CD22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697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BE9C10-0BD3-4CC2-1BD4-8ADCFA79B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A41BC-91BD-E613-AA06-60306855E6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5AB5B-99F2-C67E-9D7E-62096A8FE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ED2E7-4BD3-8ED7-E022-0B113D571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E6AAD-F2A4-43CC-9A87-0FA6461EE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046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D05B8-BC09-4422-CEB1-2F84C1FEA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E1509-9477-11AA-132C-A3FF3A825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61E27-A717-92A5-B754-4F5AB4922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6B939-C991-2A11-6DFC-B565BB8FD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FDA6B-D548-5893-768D-04F3F79D4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4121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6DE44-E356-9939-FF6A-8DD0E5CBB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ACDC09-07F6-88F7-B01F-1340F7FE9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1C43A-18CE-A7D2-F59E-3B3F65E75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C88D9-BE67-FDA6-8072-41C777D6B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6FDFF-ADE2-AC43-C26B-1B679159E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909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42723-9505-FD07-3E33-340615395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C6613-9AF9-6806-5D28-85F001FFE8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2230E9-64B4-7A92-1511-93320CFF8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3255E1-CC63-18C6-8568-4160961DE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630EDF-DCEE-53F8-E6C4-1CA3F6EFC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15F8E-84A2-3924-CF39-8CD97D418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023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9485D-02BD-82E9-6804-2225F5E75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880348-7BCE-8789-BE38-6189F7850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A9D305-D35A-8A33-9F91-374CC0CB80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83ACCE-9513-252F-6193-32EBC06010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B6F2BA-67B0-CC6B-77D6-6EFC0FB169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14A0CD-BC07-EED1-7F08-25E6E89CE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395D64-7008-DD77-A001-E44D9B029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FB6EA7-B415-12CE-8AE3-C32DF49E8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4567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26DBD-D394-E3FA-7326-A6422387D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0A2F2C-B683-E411-F5AB-70A13628F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5ECAC3-ED3D-554B-0DC6-32CCDABC6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29714-17FA-CA05-DD31-03894689B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85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6FA371-E3E2-6FD7-CD65-775CB1FB8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B6EFC6-9673-8D7A-02BE-58796A49C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C1771-4859-0626-3A05-A7D2D50D9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2311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32EA5-7ED6-69A5-773C-5E16CA173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5BF80-7554-4D4F-5FB4-F28F6F561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2E732B-0B2F-A827-7E7F-070676FAD4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9F995-EA7A-8BBA-431B-0DEEE8855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8A27F4-0096-ECEF-BD49-9DE771932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4BDF5B-F963-E707-98EE-180AE6B5B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8086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37AD5-BF93-1B02-525F-B774F9569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65C6D3-58EB-AEA6-602C-DACFF6778B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401DB9-DA71-42E1-2CFF-AD8EF2B4A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F9C29-7B09-EE8D-3DB2-58F8F9078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2C41E5-CC57-5935-F68D-0475C0D7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FF520B-1222-62E9-23BC-11328D4D9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6929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451B2A-28CB-86E4-33BA-7D61427EA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414442-D9CA-D3EB-A7D9-07C12021E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165A4-9A02-0E0F-70D9-79768E13AE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2BAFA-A232-4949-8DFA-B9006B18F563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2EA5E-2B45-515F-8977-64260A1B87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717527-B0D1-2AED-5106-53893341CC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8057D-BDB2-4FBD-B09B-39150C1C2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403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94EFD-02DC-A982-60DE-9FC132EB1F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F4AF8D-9921-0B30-E009-4FAB95B269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EA8EFF-38AB-BDB5-7C00-435808E37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88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6ABF2-4A89-8BD0-3BBE-7BD51F46D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7355E-FC81-2AD8-22B5-36779E31B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5AC20-FDC1-E1C3-C8BF-F7CA7454C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12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17E43C-E886-7714-60DC-12E2CE1D9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93"/>
          <a:stretch/>
        </p:blipFill>
        <p:spPr>
          <a:xfrm>
            <a:off x="616227" y="0"/>
            <a:ext cx="10515600" cy="6925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922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A3C23-D386-A7B6-3507-F9950FAC3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B6F46-6EEA-A615-D566-6234C5F24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92B18E-8A04-EAD6-607A-E0E1274D53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406"/>
          <a:stretch/>
        </p:blipFill>
        <p:spPr>
          <a:xfrm>
            <a:off x="0" y="69573"/>
            <a:ext cx="12192000" cy="628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661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8C84-A6F5-542E-BC3C-313F60876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6F521-BFED-6FB6-3708-B4934B700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A9617C-52ED-A3CE-1CA0-A15E8333F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8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D81E4-C51A-0A5D-6FB1-4C25CB9C2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F271C-A5BD-FA34-4C70-303A39BC5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94D3F3-A228-30AC-C214-98B35CF60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73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439F9-E8F7-11EF-427B-1938D31A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1A4355-7E67-868B-1782-2B50486515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63" b="12752"/>
          <a:stretch/>
        </p:blipFill>
        <p:spPr>
          <a:xfrm>
            <a:off x="39759" y="377688"/>
            <a:ext cx="12192000" cy="561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19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CBE3D-BDFC-23F2-FAFF-B7DAC1100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F2345-9353-E853-0F86-1F6E19671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84BD3B-F1E6-D5C0-7CA5-ABE20FA4B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38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60421-46F7-9080-7350-A0B00D7C7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25157-A47C-95DA-46FA-775151EA2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76B28B-3A40-4F81-4733-F6119DE0C0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53" r="1114" b="8261"/>
          <a:stretch/>
        </p:blipFill>
        <p:spPr>
          <a:xfrm>
            <a:off x="19878" y="11800"/>
            <a:ext cx="12172122" cy="687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26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46E26-BA7D-148A-BC68-633728801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1AC72-4EE8-42BD-036E-D8CC00737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0E8809-D3E1-D303-F0E4-D6A1A9CE4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150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779C50C2E4854291B7A94C30DEF7BF" ma:contentTypeVersion="4" ma:contentTypeDescription="Create a new document." ma:contentTypeScope="" ma:versionID="40507de9166174e77271528d11691504">
  <xsd:schema xmlns:xsd="http://www.w3.org/2001/XMLSchema" xmlns:xs="http://www.w3.org/2001/XMLSchema" xmlns:p="http://schemas.microsoft.com/office/2006/metadata/properties" xmlns:ns2="7a86da0c-1911-4a0f-af60-b8ba93fb4900" targetNamespace="http://schemas.microsoft.com/office/2006/metadata/properties" ma:root="true" ma:fieldsID="30c9105f0fe14ea741b6eabf5a39a9b8" ns2:_="">
    <xsd:import namespace="7a86da0c-1911-4a0f-af60-b8ba93fb49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86da0c-1911-4a0f-af60-b8ba93fb49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09E8A94-4B06-4CCB-95F9-4090D73EC366}"/>
</file>

<file path=customXml/itemProps2.xml><?xml version="1.0" encoding="utf-8"?>
<ds:datastoreItem xmlns:ds="http://schemas.openxmlformats.org/officeDocument/2006/customXml" ds:itemID="{61483AEC-F6BC-4F3F-842E-7F3929995046}"/>
</file>

<file path=customXml/itemProps3.xml><?xml version="1.0" encoding="utf-8"?>
<ds:datastoreItem xmlns:ds="http://schemas.openxmlformats.org/officeDocument/2006/customXml" ds:itemID="{269AE4B0-FBFE-419D-B40F-31690F53FA54}"/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Ajay Sharma</dc:creator>
  <cp:lastModifiedBy>Ajay Sharma</cp:lastModifiedBy>
  <cp:revision>8</cp:revision>
  <dcterms:created xsi:type="dcterms:W3CDTF">2023-04-04T04:07:37Z</dcterms:created>
  <dcterms:modified xsi:type="dcterms:W3CDTF">2023-04-06T03:38:09Z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0x01010062779C50C2E4854291B7A94C30DEF7BF</vt:lpwstr>
  </property>
</Properties>
</file>

<file path=docProps/thumbnail.jpeg>
</file>